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83" r:id="rId14"/>
    <p:sldId id="279" r:id="rId15"/>
    <p:sldId id="280" r:id="rId16"/>
    <p:sldId id="281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05/10/2017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jorge-vela" TargetMode="External"/><Relationship Id="rId2" Type="http://schemas.openxmlformats.org/officeDocument/2006/relationships/hyperlink" Target="http://jderobot.org/Jvela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es-ES" dirty="0"/>
              <a:t>Despegue, navegación y aterrizaje visuales de un </a:t>
            </a:r>
            <a:r>
              <a:rPr lang="es-ES" dirty="0" err="1"/>
              <a:t>drone</a:t>
            </a:r>
            <a:r>
              <a:rPr lang="es-ES" dirty="0"/>
              <a:t> usando </a:t>
            </a:r>
            <a:r>
              <a:rPr lang="es-ES" dirty="0" err="1"/>
              <a:t>JdeRobot</a:t>
            </a:r>
            <a:r>
              <a:rPr lang="pt-BR" dirty="0"/>
              <a:t>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/>
          </a:p>
          <a:p>
            <a:r>
              <a:rPr lang="es-ES" i="1" dirty="0">
                <a:solidFill>
                  <a:schemeClr val="tx1"/>
                </a:solidFill>
              </a:rPr>
              <a:t>Jorge Vela Peña</a:t>
            </a:r>
          </a:p>
          <a:p>
            <a:r>
              <a:rPr lang="es-ES" i="1" dirty="0">
                <a:solidFill>
                  <a:schemeClr val="tx1"/>
                </a:solidFill>
              </a:rPr>
              <a:t>j.vela@alumnos.urjc.es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+mj-lt"/>
              </a:rPr>
              <a:t>X de octubre de 2017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3779" y="2287427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Diagrama de estados.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399243" y="1587444"/>
            <a:ext cx="23455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Visual </a:t>
            </a:r>
            <a:r>
              <a:rPr lang="es-ES" sz="3200" b="1" dirty="0" err="1">
                <a:solidFill>
                  <a:srgbClr val="586E2C"/>
                </a:solidFill>
              </a:rPr>
              <a:t>States</a:t>
            </a:r>
            <a:endParaRPr lang="es-ES" sz="3200" dirty="0"/>
          </a:p>
          <a:p>
            <a:endParaRPr lang="es-ES" sz="3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1A4241-E17B-4ADC-8C06-9BD2D25BB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841973"/>
            <a:ext cx="4532843" cy="35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808509" y="1528011"/>
            <a:ext cx="5715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Despegue, búsqueda y aterrizaje</a:t>
            </a:r>
            <a:endParaRPr lang="es-ES" sz="3200" dirty="0"/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A2E178A1-2182-433B-8E26-D220028C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04" y="2262883"/>
            <a:ext cx="7643192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</p:txBody>
      </p:sp>
    </p:spTree>
    <p:extLst>
      <p:ext uri="{BB962C8B-B14F-4D97-AF65-F5344CB8AC3E}">
        <p14:creationId xmlns:p14="http://schemas.microsoft.com/office/powerpoint/2010/main" val="168993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035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Primer aterrizaje</a:t>
            </a:r>
            <a:endParaRPr lang="es-ES" sz="3200" dirty="0"/>
          </a:p>
        </p:txBody>
      </p:sp>
      <p:pic>
        <p:nvPicPr>
          <p:cNvPr id="9" name="Drone take off and land">
            <a:hlinkClick r:id="" action="ppaction://media"/>
            <a:extLst>
              <a:ext uri="{FF2B5EF4-FFF2-40B4-BE49-F238E27FC236}">
                <a16:creationId xmlns:a16="http://schemas.microsoft.com/office/drawing/2014/main" id="{E1D46ADD-26A7-464B-B0D7-4617717D7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876" y="2237862"/>
            <a:ext cx="7074532" cy="38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47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Detección de baliza</a:t>
            </a:r>
            <a:endParaRPr lang="es-ES" sz="3200" dirty="0"/>
          </a:p>
        </p:txBody>
      </p:sp>
      <p:pic>
        <p:nvPicPr>
          <p:cNvPr id="3" name="J Detect Beacon">
            <a:hlinkClick r:id="" action="ppaction://media"/>
            <a:extLst>
              <a:ext uri="{FF2B5EF4-FFF2-40B4-BE49-F238E27FC236}">
                <a16:creationId xmlns:a16="http://schemas.microsoft.com/office/drawing/2014/main" id="{51955D62-78E1-4CF1-9743-819415A52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3892" y="2372294"/>
            <a:ext cx="6516216" cy="36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b="1" dirty="0"/>
              <a:t>Objetivo cumplido: </a:t>
            </a:r>
            <a:r>
              <a:rPr lang="es-ES" sz="2800" dirty="0"/>
              <a:t>Despegue, búsqueda y aterrizaje del </a:t>
            </a:r>
            <a:r>
              <a:rPr lang="es-ES" sz="2800" dirty="0" err="1"/>
              <a:t>drone</a:t>
            </a:r>
            <a:r>
              <a:rPr lang="es-ES" sz="2800" dirty="0"/>
              <a:t> controlado visualmente.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Trabajar con el simulador </a:t>
            </a:r>
            <a:r>
              <a:rPr lang="es-ES" sz="2800" dirty="0" err="1"/>
              <a:t>Gazebo</a:t>
            </a:r>
            <a:r>
              <a:rPr lang="es-ES" sz="2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Trabajar con un robot real.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4112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Conclusiones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1600" y="297144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Trabajar con visión artificial.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Trabajar con drones.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098584" y="1771808"/>
            <a:ext cx="2946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Trabajos futuros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9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Mediawiki</a:t>
            </a:r>
            <a:r>
              <a:rPr lang="es-ES" sz="2400" dirty="0"/>
              <a:t>: </a:t>
            </a:r>
            <a:r>
              <a:rPr lang="es-ES" sz="2400" dirty="0">
                <a:hlinkClick r:id="rId2"/>
              </a:rPr>
              <a:t>http://jderobot.org/Jvela-tfg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https://github.com/RoboticsURJC-students/2016-tfg-jorge-vela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Percepción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Visual </a:t>
            </a:r>
            <a:r>
              <a:rPr lang="es-ES" dirty="0" err="1"/>
              <a:t>States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Conclusiones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3225" y="2105334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Historia de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Estructura de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Software de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Distintos usos de los drones.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2CFEAE-931A-4CA2-A27D-1614B24D3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35" y="4574543"/>
            <a:ext cx="2834912" cy="14174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D4311-2049-477E-BF6A-86F79659C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68800"/>
            <a:ext cx="2458616" cy="21783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8DD161-0F5D-4DEA-9797-698125319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6" y="4437112"/>
            <a:ext cx="3764547" cy="16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5654" y="1964779"/>
            <a:ext cx="8229600" cy="399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586E2C"/>
                </a:solidFill>
              </a:rPr>
              <a:t>Auto-navegación del </a:t>
            </a:r>
            <a:r>
              <a:rPr lang="es-ES" b="1" dirty="0" err="1">
                <a:solidFill>
                  <a:srgbClr val="586E2C"/>
                </a:solidFill>
              </a:rPr>
              <a:t>drone</a:t>
            </a:r>
            <a:endParaRPr lang="es-ES" b="1" dirty="0">
              <a:solidFill>
                <a:srgbClr val="586E2C"/>
              </a:solidFill>
            </a:endParaRPr>
          </a:p>
          <a:p>
            <a:pPr marL="0" indent="0">
              <a:buNone/>
            </a:pPr>
            <a:endParaRPr lang="es-ES" sz="2000" b="1" dirty="0">
              <a:solidFill>
                <a:srgbClr val="586E2C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Despegue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Búsqueda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Aterrizaje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13819" y="5095389"/>
            <a:ext cx="8459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Filtro de color		Detección de objetos		Manejo del </a:t>
            </a:r>
            <a:r>
              <a:rPr lang="es-ES" sz="2000" dirty="0" err="1">
                <a:solidFill>
                  <a:schemeClr val="accent5">
                    <a:lumMod val="50000"/>
                  </a:schemeClr>
                </a:solidFill>
              </a:rPr>
              <a:t>drone</a:t>
            </a:r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    </a:t>
            </a:r>
          </a:p>
          <a:p>
            <a:r>
              <a:rPr lang="es-ES" sz="2000" dirty="0">
                <a:solidFill>
                  <a:schemeClr val="accent5">
                    <a:lumMod val="50000"/>
                  </a:schemeClr>
                </a:solidFill>
              </a:rPr>
              <a:t>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2996952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JdeRobot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Gazebo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 err="1"/>
              <a:t>OpenCV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Ordenadores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53779" y="1773002"/>
            <a:ext cx="7812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586E2C"/>
                </a:solidFill>
              </a:rPr>
              <a:t>JdeRobot</a:t>
            </a:r>
            <a:r>
              <a:rPr lang="es-ES" sz="3200" b="1" dirty="0">
                <a:solidFill>
                  <a:srgbClr val="586E2C"/>
                </a:solidFill>
              </a:rPr>
              <a:t>, </a:t>
            </a:r>
            <a:r>
              <a:rPr lang="es-ES" sz="3200" b="1" dirty="0" err="1">
                <a:solidFill>
                  <a:srgbClr val="586E2C"/>
                </a:solidFill>
              </a:rPr>
              <a:t>Gazebo</a:t>
            </a:r>
            <a:r>
              <a:rPr lang="es-ES" sz="3200" b="1" dirty="0">
                <a:solidFill>
                  <a:srgbClr val="586E2C"/>
                </a:solidFill>
              </a:rPr>
              <a:t>, </a:t>
            </a:r>
            <a:r>
              <a:rPr lang="es-ES" sz="3200" b="1" dirty="0" err="1">
                <a:solidFill>
                  <a:srgbClr val="586E2C"/>
                </a:solidFill>
              </a:rPr>
              <a:t>OpenCv</a:t>
            </a:r>
            <a:r>
              <a:rPr lang="es-ES" sz="3200" b="1" dirty="0">
                <a:solidFill>
                  <a:srgbClr val="586E2C"/>
                </a:solidFill>
              </a:rPr>
              <a:t>, Python,</a:t>
            </a:r>
          </a:p>
          <a:p>
            <a:pPr algn="ctr"/>
            <a:r>
              <a:rPr lang="es-ES" sz="3200" b="1" dirty="0">
                <a:solidFill>
                  <a:srgbClr val="586E2C"/>
                </a:solidFill>
              </a:rPr>
              <a:t>Drones y Ordenadores.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440458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Adquisición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Procesamiento de la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Envío de la información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496723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363AA4F-5C36-462F-A523-34A15106C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18713"/>
            <a:ext cx="1857747" cy="24721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0D280C-9E62-47CD-A178-96A45DF3AB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9"/>
          <a:stretch/>
        </p:blipFill>
        <p:spPr>
          <a:xfrm>
            <a:off x="5208122" y="4005064"/>
            <a:ext cx="1518479" cy="8635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4BCD6D6-AB21-41AD-96D4-CC3E01063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19" y="2422635"/>
            <a:ext cx="2286000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9115" y="2375884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Obtención de la imagen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Pre-procesamiento de la imagen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Resultados obtenidos y como mostrarlos</a:t>
            </a:r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19872" y="1544457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BB2F73A-91B1-4F2D-A793-94D93071F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4" y="4411916"/>
            <a:ext cx="5364088" cy="197971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91BB840-5D28-4196-94C9-1E611EB546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 r="52980"/>
          <a:stretch/>
        </p:blipFill>
        <p:spPr>
          <a:xfrm>
            <a:off x="7133050" y="1968904"/>
            <a:ext cx="1565312" cy="88571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B052C06-B809-4D46-BB8C-7C4D6A38AB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952" r="1963" b="5306"/>
          <a:stretch/>
        </p:blipFill>
        <p:spPr>
          <a:xfrm>
            <a:off x="7121488" y="3117901"/>
            <a:ext cx="1565312" cy="7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2148213"/>
            <a:ext cx="8229600" cy="3777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Imagen inicial.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División por objetos.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Procesar y sumar los objetos.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Filtrar para obtener los datos deseados.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215978" y="1549986"/>
            <a:ext cx="29005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 final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E2FB643-895A-4C15-819F-C85CD8638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81" y="4221089"/>
            <a:ext cx="5366829" cy="25346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8065BA-892B-47E5-8066-2B83BD108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9" t="17806" r="7402" b="50000"/>
          <a:stretch/>
        </p:blipFill>
        <p:spPr>
          <a:xfrm>
            <a:off x="6060059" y="2198235"/>
            <a:ext cx="2818656" cy="16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Algoritmo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 del </a:t>
            </a:r>
            <a:r>
              <a:rPr lang="es-ES" sz="2400" dirty="0" err="1"/>
              <a:t>drone</a:t>
            </a:r>
            <a:r>
              <a:rPr lang="es-ES" sz="24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Movimiento y control PD.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253</Words>
  <Application>Microsoft Office PowerPoint</Application>
  <PresentationFormat>Presentación en pantalla (4:3)</PresentationFormat>
  <Paragraphs>98</Paragraphs>
  <Slides>16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Tema de Office</vt:lpstr>
      <vt:lpstr>Despegue, navegación y aterrizaje visuales de un drone usando JdeRobot </vt:lpstr>
      <vt:lpstr>Índice</vt:lpstr>
      <vt:lpstr>Introducción</vt:lpstr>
      <vt:lpstr>Objetivos</vt:lpstr>
      <vt:lpstr>Infraestructura</vt:lpstr>
      <vt:lpstr>Algoritmo</vt:lpstr>
      <vt:lpstr>Algoritmo</vt:lpstr>
      <vt:lpstr>Algoritmo</vt:lpstr>
      <vt:lpstr>Algoritmo</vt:lpstr>
      <vt:lpstr>Algoritmo</vt:lpstr>
      <vt:lpstr>Algoritmo</vt:lpstr>
      <vt:lpstr>Experimentos</vt:lpstr>
      <vt:lpstr>Experimentos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Jorge Vela Peña</cp:lastModifiedBy>
  <cp:revision>179</cp:revision>
  <dcterms:created xsi:type="dcterms:W3CDTF">2017-09-05T16:49:44Z</dcterms:created>
  <dcterms:modified xsi:type="dcterms:W3CDTF">2017-10-05T21:44:30Z</dcterms:modified>
</cp:coreProperties>
</file>